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EB4E-589B-4867-8DF3-84534DC14FB6}" type="datetimeFigureOut">
              <a:rPr lang="hu-HU" smtClean="0"/>
              <a:t>2014.02.27.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6162-119B-4990-B6F3-38BEA7BBC70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EB4E-589B-4867-8DF3-84534DC14FB6}" type="datetimeFigureOut">
              <a:rPr lang="hu-HU" smtClean="0"/>
              <a:t>2014.02.27.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6162-119B-4990-B6F3-38BEA7BBC70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EB4E-589B-4867-8DF3-84534DC14FB6}" type="datetimeFigureOut">
              <a:rPr lang="hu-HU" smtClean="0"/>
              <a:t>2014.02.27.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6162-119B-4990-B6F3-38BEA7BBC70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EB4E-589B-4867-8DF3-84534DC14FB6}" type="datetimeFigureOut">
              <a:rPr lang="hu-HU" smtClean="0"/>
              <a:t>2014.02.27.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6162-119B-4990-B6F3-38BEA7BBC70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EB4E-589B-4867-8DF3-84534DC14FB6}" type="datetimeFigureOut">
              <a:rPr lang="hu-HU" smtClean="0"/>
              <a:t>2014.02.27.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6162-119B-4990-B6F3-38BEA7BBC70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EB4E-589B-4867-8DF3-84534DC14FB6}" type="datetimeFigureOut">
              <a:rPr lang="hu-HU" smtClean="0"/>
              <a:t>2014.02.27.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6162-119B-4990-B6F3-38BEA7BBC70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EB4E-589B-4867-8DF3-84534DC14FB6}" type="datetimeFigureOut">
              <a:rPr lang="hu-HU" smtClean="0"/>
              <a:t>2014.02.27.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6162-119B-4990-B6F3-38BEA7BBC70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EB4E-589B-4867-8DF3-84534DC14FB6}" type="datetimeFigureOut">
              <a:rPr lang="hu-HU" smtClean="0"/>
              <a:t>2014.02.27.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6162-119B-4990-B6F3-38BEA7BBC70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EB4E-589B-4867-8DF3-84534DC14FB6}" type="datetimeFigureOut">
              <a:rPr lang="hu-HU" smtClean="0"/>
              <a:t>2014.02.27.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6162-119B-4990-B6F3-38BEA7BBC70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EB4E-589B-4867-8DF3-84534DC14FB6}" type="datetimeFigureOut">
              <a:rPr lang="hu-HU" smtClean="0"/>
              <a:t>2014.02.27.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6162-119B-4990-B6F3-38BEA7BBC70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EB4E-589B-4867-8DF3-84534DC14FB6}" type="datetimeFigureOut">
              <a:rPr lang="hu-HU" smtClean="0"/>
              <a:t>2014.02.27.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36162-119B-4990-B6F3-38BEA7BBC707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EB4E-589B-4867-8DF3-84534DC14FB6}" type="datetimeFigureOut">
              <a:rPr lang="hu-HU" smtClean="0"/>
              <a:t>2014.02.27.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36162-119B-4990-B6F3-38BEA7BBC707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ualstudio.com/products/visual-studio-online-overview-v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044624" y="2276872"/>
            <a:ext cx="7772400" cy="1470025"/>
          </a:xfrm>
        </p:spPr>
        <p:txBody>
          <a:bodyPr/>
          <a:lstStyle/>
          <a:p>
            <a:r>
              <a:rPr lang="hu-HU" dirty="0" smtClean="0"/>
              <a:t>Visual Studio Online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-972616" y="4077072"/>
            <a:ext cx="6400800" cy="1752600"/>
          </a:xfrm>
        </p:spPr>
        <p:txBody>
          <a:bodyPr/>
          <a:lstStyle/>
          <a:p>
            <a:r>
              <a:rPr lang="hu-HU" dirty="0" smtClean="0"/>
              <a:t>Segédlet</a:t>
            </a:r>
          </a:p>
          <a:p>
            <a:r>
              <a:rPr lang="hu-HU" dirty="0" smtClean="0"/>
              <a:t> vizuális </a:t>
            </a:r>
            <a:r>
              <a:rPr lang="hu-HU" dirty="0" smtClean="0"/>
              <a:t>programozáshoz</a:t>
            </a:r>
          </a:p>
          <a:p>
            <a:r>
              <a:rPr lang="hu-HU" dirty="0" smtClean="0"/>
              <a:t>Kovács László</a:t>
            </a:r>
            <a:endParaRPr lang="hu-HU" dirty="0"/>
          </a:p>
        </p:txBody>
      </p:sp>
      <p:pic>
        <p:nvPicPr>
          <p:cNvPr id="4" name="Kép 3" descr="lo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9794CD"/>
              </a:clrFrom>
              <a:clrTo>
                <a:srgbClr val="9794CD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4788024" y="3501008"/>
            <a:ext cx="4139952" cy="31049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Kép 4" descr="hea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341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00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bg1"/>
                </a:solidFill>
              </a:rPr>
              <a:t>Kapcsolódás a szerverhez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9512" y="184482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2400" dirty="0" smtClean="0"/>
              <a:t>Automatikus </a:t>
            </a:r>
            <a:r>
              <a:rPr lang="hu-HU" sz="2400" dirty="0" smtClean="0"/>
              <a:t>megoldás, </a:t>
            </a:r>
            <a:r>
              <a:rPr lang="hu-HU" sz="2400" dirty="0" smtClean="0"/>
              <a:t>ha belépünk az oldalunkra és az ottani linkkel indítjuk el a </a:t>
            </a:r>
            <a:r>
              <a:rPr lang="hu-HU" sz="2400" dirty="0" smtClean="0"/>
              <a:t>Visual </a:t>
            </a:r>
            <a:r>
              <a:rPr lang="hu-HU" sz="2400" dirty="0" err="1" smtClean="0"/>
              <a:t>Studiot</a:t>
            </a:r>
            <a:r>
              <a:rPr lang="hu-HU" sz="2400" dirty="0" smtClean="0"/>
              <a:t>.</a:t>
            </a:r>
            <a:br>
              <a:rPr lang="hu-HU" sz="2400" dirty="0" smtClean="0"/>
            </a:br>
            <a:r>
              <a:rPr lang="hu-HU" sz="2400" dirty="0" smtClean="0"/>
              <a:t>Másik lehetőség  a VS2013on belül a TEAM fül használata: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115616" y="5877272"/>
            <a:ext cx="365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Ezt még a projecten kivül lehet elérni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4933"/>
            <a:ext cx="8712968" cy="355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00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bg1"/>
                </a:solidFill>
              </a:rPr>
              <a:t>Kapcsolódás a szerverhez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1772816"/>
            <a:ext cx="60841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2400" dirty="0" smtClean="0"/>
              <a:t>Az elején kéri a </a:t>
            </a:r>
            <a:r>
              <a:rPr lang="hu-HU" sz="2400" dirty="0" smtClean="0"/>
              <a:t>rendszer, </a:t>
            </a:r>
            <a:r>
              <a:rPr lang="hu-HU" sz="2400" dirty="0" smtClean="0"/>
              <a:t>hogy a </a:t>
            </a:r>
            <a:r>
              <a:rPr lang="hu-HU" sz="2400" dirty="0" err="1" smtClean="0"/>
              <a:t>workspacet</a:t>
            </a:r>
            <a:r>
              <a:rPr lang="hu-HU" sz="2400" dirty="0" smtClean="0"/>
              <a:t> </a:t>
            </a:r>
            <a:r>
              <a:rPr lang="hu-HU" sz="2400" dirty="0" smtClean="0"/>
              <a:t>állítsuk </a:t>
            </a:r>
            <a:r>
              <a:rPr lang="hu-HU" sz="2400" dirty="0" smtClean="0"/>
              <a:t>be </a:t>
            </a:r>
            <a:r>
              <a:rPr lang="hu-HU" sz="2400" dirty="0" smtClean="0"/>
              <a:t>neki. Ez lesz a hely, </a:t>
            </a:r>
            <a:r>
              <a:rPr lang="hu-HU" sz="2400" dirty="0" smtClean="0"/>
              <a:t>ahova lementi a letöltött fájlokat, és </a:t>
            </a:r>
            <a:r>
              <a:rPr lang="hu-HU" sz="2400" dirty="0" smtClean="0"/>
              <a:t>ahova csinálja </a:t>
            </a:r>
            <a:r>
              <a:rPr lang="hu-HU" sz="2400" dirty="0" smtClean="0"/>
              <a:t>a biztonsági mentéseket. A </a:t>
            </a:r>
            <a:r>
              <a:rPr lang="hu-HU" sz="2400" dirty="0" err="1" smtClean="0"/>
              <a:t>solutionre</a:t>
            </a:r>
            <a:r>
              <a:rPr lang="hu-HU" sz="2400" dirty="0" smtClean="0"/>
              <a:t> </a:t>
            </a:r>
            <a:r>
              <a:rPr lang="hu-HU" sz="2400" dirty="0" smtClean="0"/>
              <a:t>kattintva </a:t>
            </a:r>
            <a:r>
              <a:rPr lang="hu-HU" sz="2400" dirty="0" smtClean="0"/>
              <a:t>létrehozhatjuk a fájljainkat. </a:t>
            </a:r>
            <a:br>
              <a:rPr lang="hu-HU" sz="2400" dirty="0" smtClean="0"/>
            </a:br>
            <a:r>
              <a:rPr lang="hu-HU" sz="2400" dirty="0" smtClean="0"/>
              <a:t>A source </a:t>
            </a:r>
            <a:r>
              <a:rPr lang="hu-HU" sz="2400" dirty="0" err="1" smtClean="0"/>
              <a:t>control</a:t>
            </a:r>
            <a:r>
              <a:rPr lang="hu-HU" sz="2400" dirty="0" smtClean="0"/>
              <a:t> </a:t>
            </a:r>
            <a:r>
              <a:rPr lang="hu-HU" sz="2400" dirty="0" smtClean="0"/>
              <a:t>felelős azért, </a:t>
            </a:r>
            <a:r>
              <a:rPr lang="hu-HU" sz="2400" dirty="0" smtClean="0"/>
              <a:t>hogy a fájlok fel legyenek </a:t>
            </a:r>
            <a:r>
              <a:rPr lang="hu-HU" sz="2400" dirty="0" smtClean="0"/>
              <a:t>töltve, </a:t>
            </a:r>
            <a:r>
              <a:rPr lang="hu-HU" sz="2400" dirty="0" smtClean="0"/>
              <a:t>illetve mi az </a:t>
            </a:r>
            <a:r>
              <a:rPr lang="hu-HU" sz="2400" dirty="0" smtClean="0"/>
              <a:t>elérhető. Ha </a:t>
            </a:r>
            <a:r>
              <a:rPr lang="hu-HU" sz="2400" dirty="0" smtClean="0"/>
              <a:t>ez a szolgáltatás kérdez </a:t>
            </a:r>
            <a:r>
              <a:rPr lang="hu-HU" sz="2400" dirty="0" smtClean="0"/>
              <a:t>valamit, </a:t>
            </a:r>
            <a:r>
              <a:rPr lang="hu-HU" sz="2400" dirty="0" smtClean="0"/>
              <a:t>érdemes </a:t>
            </a:r>
            <a:r>
              <a:rPr lang="hu-HU" sz="2400" dirty="0" smtClean="0"/>
              <a:t>engedni, </a:t>
            </a:r>
            <a:r>
              <a:rPr lang="hu-HU" sz="2400" dirty="0" smtClean="0"/>
              <a:t>megerősitéseket szokott kérni.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1916832"/>
            <a:ext cx="3009900" cy="412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00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bg1"/>
                </a:solidFill>
              </a:rPr>
              <a:t>Check in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1772816"/>
            <a:ext cx="4644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2400" dirty="0" smtClean="0"/>
              <a:t>Legfontosabb  része a rendszernek:</a:t>
            </a:r>
            <a:br>
              <a:rPr lang="hu-HU" sz="2400" dirty="0" smtClean="0"/>
            </a:b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Check in segítségével </a:t>
            </a:r>
            <a:r>
              <a:rPr lang="hu-HU" sz="2400" dirty="0" smtClean="0"/>
              <a:t>tölthetjük </a:t>
            </a:r>
            <a:r>
              <a:rPr lang="hu-HU" sz="2400" dirty="0" smtClean="0"/>
              <a:t>fel a programunkat a rendszerbe. Jobb klikk menüből választhatjuk </a:t>
            </a:r>
            <a:r>
              <a:rPr lang="hu-HU" sz="2400" dirty="0" smtClean="0"/>
              <a:t>ki, majd </a:t>
            </a:r>
            <a:r>
              <a:rPr lang="hu-HU" sz="2400" dirty="0" smtClean="0"/>
              <a:t>az adott tárgyat </a:t>
            </a:r>
            <a:r>
              <a:rPr lang="hu-HU" sz="2400" dirty="0" smtClean="0"/>
              <a:t>feltölti.</a:t>
            </a:r>
            <a:endParaRPr lang="hu-HU" sz="24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4104456" cy="462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00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bg1"/>
                </a:solidFill>
              </a:rPr>
              <a:t>Get the latest version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1772816"/>
            <a:ext cx="5292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2400" dirty="0" smtClean="0"/>
              <a:t>Csatlakozáskor a Source Control Exploreren keresztül lehet letölteni a társak által </a:t>
            </a:r>
            <a:r>
              <a:rPr lang="hu-HU" sz="2400" dirty="0" smtClean="0"/>
              <a:t>feltöltött legfrissebb verziót</a:t>
            </a:r>
            <a:r>
              <a:rPr lang="hu-HU" sz="2400" dirty="0" smtClean="0"/>
              <a:t>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996952"/>
            <a:ext cx="9144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0" y="6027003"/>
            <a:ext cx="4644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2400" dirty="0" smtClean="0"/>
              <a:t>Ezután szabadon </a:t>
            </a:r>
            <a:r>
              <a:rPr lang="hu-HU" sz="2400" dirty="0" smtClean="0"/>
              <a:t>módosíthatjuk </a:t>
            </a:r>
            <a:r>
              <a:rPr lang="hu-HU" sz="2400" dirty="0" smtClean="0"/>
              <a:t>a gépünkön az állományokat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00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bg1"/>
                </a:solidFill>
              </a:rPr>
              <a:t>Verziókövetés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0" y="1772816"/>
            <a:ext cx="6660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2400" dirty="0" smtClean="0"/>
              <a:t>Lehetőségünk van a változásokat és a feltöltéseket rendezve </a:t>
            </a:r>
            <a:r>
              <a:rPr lang="hu-HU" sz="2400" dirty="0" smtClean="0"/>
              <a:t>megtekinteni, </a:t>
            </a:r>
            <a:r>
              <a:rPr lang="hu-HU" sz="2400" smtClean="0"/>
              <a:t>illetve összehasonlítani </a:t>
            </a:r>
            <a:r>
              <a:rPr lang="hu-HU" sz="2400" dirty="0" smtClean="0"/>
              <a:t>a változások megtalálásához.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5416"/>
            <a:ext cx="7740352" cy="352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00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332656" y="476672"/>
            <a:ext cx="7772400" cy="1470025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Visual Studio Online?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0" y="188640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 az a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51520" y="2636912"/>
            <a:ext cx="7416824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 A Team Foundation Server (TFS) rendszer szolgáltás </a:t>
            </a:r>
            <a:br>
              <a:rPr lang="hu-HU" sz="2400" dirty="0" smtClean="0"/>
            </a:br>
            <a:r>
              <a:rPr lang="hu-HU" sz="2400" dirty="0" smtClean="0"/>
              <a:t>  platformja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Feladatra és csapatra szabható online fejlesztői környezet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Lehetőség a </a:t>
            </a:r>
            <a:r>
              <a:rPr lang="hu-HU" sz="2400" dirty="0" smtClean="0"/>
              <a:t>Projektjeid </a:t>
            </a:r>
            <a:r>
              <a:rPr lang="hu-HU" sz="2400" dirty="0" smtClean="0"/>
              <a:t>tárolására a felhőben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Kapcsolat a fejlesztők között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hu-HU" sz="2400" dirty="0" smtClean="0"/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00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bg1"/>
                </a:solidFill>
              </a:rPr>
              <a:t>Szolgáltatásai,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előnyei: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51520" y="2636912"/>
            <a:ext cx="74168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Percek </a:t>
            </a:r>
            <a:r>
              <a:rPr lang="hu-HU" sz="2400" dirty="0" smtClean="0"/>
              <a:t>alatt a rendelkezésedre áll egy felhő infrastruktúra,  anélkül hogy szervert kellene konfigurálni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Project követő rendszerek, agilis eszközök használatra készen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Verziókövetés és naplózás a felhőben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Build a felhőben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00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bg1"/>
                </a:solidFill>
              </a:rPr>
              <a:t>Amit tudni kell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51520" y="2636912"/>
            <a:ext cx="741682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5 </a:t>
            </a:r>
            <a:r>
              <a:rPr lang="hu-HU" sz="2400" dirty="0" smtClean="0"/>
              <a:t>főig ingyenesen használható, korlátozott funkciókkal</a:t>
            </a:r>
          </a:p>
          <a:p>
            <a:pPr marL="266700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Teljes </a:t>
            </a:r>
            <a:r>
              <a:rPr lang="hu-HU" sz="2400" dirty="0" smtClean="0"/>
              <a:t>hozzáférés a funkciókhoz illetve 5 tag felett havi előfizetés szükséges</a:t>
            </a:r>
          </a:p>
          <a:p>
            <a:pPr marL="266700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Egy </a:t>
            </a:r>
            <a:r>
              <a:rPr lang="hu-HU" sz="2400" dirty="0" smtClean="0"/>
              <a:t>Visual </a:t>
            </a:r>
            <a:r>
              <a:rPr lang="hu-HU" sz="2400" dirty="0" err="1" smtClean="0"/>
              <a:t>Studio</a:t>
            </a:r>
            <a:r>
              <a:rPr lang="hu-HU" sz="2400" dirty="0" smtClean="0"/>
              <a:t> Online </a:t>
            </a:r>
            <a:r>
              <a:rPr lang="hu-HU" sz="2400" dirty="0" smtClean="0"/>
              <a:t>accounthoz szükséges egy Microsoft account</a:t>
            </a:r>
          </a:p>
          <a:p>
            <a:pPr marL="266700" indent="-266700">
              <a:spcBef>
                <a:spcPts val="1200"/>
              </a:spcBef>
              <a:buFont typeface="Arial" pitchFamily="34" charset="0"/>
              <a:buChar char="•"/>
            </a:pPr>
            <a:r>
              <a:rPr lang="hu-HU" sz="2400" dirty="0" smtClean="0"/>
              <a:t>A csapat minden tagjának kell </a:t>
            </a:r>
            <a:r>
              <a:rPr lang="hu-HU" sz="2400" dirty="0" smtClean="0"/>
              <a:t>MS </a:t>
            </a:r>
            <a:r>
              <a:rPr lang="hu-HU" sz="2400" dirty="0" smtClean="0"/>
              <a:t>account, meghívni ugyan képes bármely email címet a rendszer, viszont belépni </a:t>
            </a:r>
            <a:r>
              <a:rPr lang="hu-HU" sz="2400" dirty="0" smtClean="0"/>
              <a:t>már csak MS </a:t>
            </a:r>
            <a:r>
              <a:rPr lang="hu-HU" sz="2400" dirty="0" smtClean="0"/>
              <a:t>fiókkal lehet.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00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bg1"/>
                </a:solidFill>
              </a:rPr>
              <a:t>Account létrehozása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9512" y="184482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1200"/>
              </a:spcBef>
              <a:buFont typeface="Arial" pitchFamily="34" charset="0"/>
              <a:buChar char="•"/>
              <a:tabLst>
                <a:tab pos="266700" algn="l"/>
              </a:tabLst>
            </a:pPr>
            <a:r>
              <a:rPr lang="hu-HU" sz="2400" dirty="0" smtClean="0">
                <a:hlinkClick r:id="rId3"/>
              </a:rPr>
              <a:t>http</a:t>
            </a:r>
            <a:r>
              <a:rPr lang="hu-HU" sz="2400" dirty="0" smtClean="0">
                <a:hlinkClick r:id="rId3"/>
              </a:rPr>
              <a:t>://www.visualstudio.com/products/visual-studio-online-overview-vs</a:t>
            </a:r>
            <a:r>
              <a:rPr lang="hu-HU" sz="2400" dirty="0" smtClean="0"/>
              <a:t> weboldalon </a:t>
            </a:r>
            <a:r>
              <a:rPr lang="hu-HU" sz="2400" dirty="0" smtClean="0"/>
              <a:t>kattints </a:t>
            </a:r>
            <a:r>
              <a:rPr lang="hu-HU" sz="2400" dirty="0" smtClean="0"/>
              <a:t>a get Started for free-re.</a:t>
            </a:r>
          </a:p>
        </p:txBody>
      </p:sp>
      <p:pic>
        <p:nvPicPr>
          <p:cNvPr id="5" name="Kép 4" descr="online_star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7685" y="4005064"/>
            <a:ext cx="6826315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00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bg1"/>
                </a:solidFill>
              </a:rPr>
              <a:t>Account létrehozása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9512" y="184482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2400" dirty="0" smtClean="0"/>
              <a:t>Ha nincs microsoft accountod itt kreálhatsz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4067944" cy="270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36912"/>
            <a:ext cx="464059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zövegdoboz 9"/>
          <p:cNvSpPr txBox="1"/>
          <p:nvPr/>
        </p:nvSpPr>
        <p:spPr>
          <a:xfrm>
            <a:off x="251520" y="5229200"/>
            <a:ext cx="749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Majd a VSO accountunk nevét adjuk </a:t>
            </a:r>
            <a:r>
              <a:rPr lang="hu-HU" dirty="0" smtClean="0"/>
              <a:t>meg, </a:t>
            </a:r>
            <a:r>
              <a:rPr lang="hu-HU" dirty="0" smtClean="0"/>
              <a:t>mely egyben az oldalunk </a:t>
            </a:r>
            <a:r>
              <a:rPr lang="hu-HU" dirty="0" smtClean="0"/>
              <a:t>címe </a:t>
            </a:r>
            <a:r>
              <a:rPr lang="hu-HU" dirty="0" smtClean="0"/>
              <a:t>is lesz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00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bg1"/>
                </a:solidFill>
              </a:rPr>
              <a:t>Projekt </a:t>
            </a:r>
            <a:r>
              <a:rPr lang="hu-HU" dirty="0" smtClean="0">
                <a:solidFill>
                  <a:schemeClr val="bg1"/>
                </a:solidFill>
              </a:rPr>
              <a:t>létrehozása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9512" y="1844824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2400" dirty="0" smtClean="0"/>
              <a:t>Megadni a </a:t>
            </a:r>
            <a:r>
              <a:rPr lang="hu-HU" sz="2400" dirty="0" smtClean="0"/>
              <a:t>projekt nevét, </a:t>
            </a:r>
            <a:r>
              <a:rPr lang="hu-HU" sz="2400" dirty="0" smtClean="0"/>
              <a:t>a többit nem is kell állítani, </a:t>
            </a:r>
            <a:r>
              <a:rPr lang="hu-HU" sz="2400" dirty="0" smtClean="0"/>
              <a:t>kattintás </a:t>
            </a:r>
            <a:r>
              <a:rPr lang="hu-HU" sz="2400" dirty="0" smtClean="0"/>
              <a:t>a Create projectre, és létrehoz nekünk a rendszer egy Team </a:t>
            </a:r>
            <a:r>
              <a:rPr lang="hu-HU" sz="2400" dirty="0" smtClean="0"/>
              <a:t>project-et</a:t>
            </a:r>
            <a:r>
              <a:rPr lang="hu-HU" sz="2400" dirty="0" smtClean="0"/>
              <a:t>. Ide pedig </a:t>
            </a:r>
            <a:r>
              <a:rPr lang="hu-HU" sz="2400" dirty="0" smtClean="0"/>
              <a:t>tehetjük majd be </a:t>
            </a:r>
            <a:r>
              <a:rPr lang="hu-HU" sz="2400" dirty="0" smtClean="0"/>
              <a:t>a </a:t>
            </a:r>
            <a:r>
              <a:rPr lang="hu-HU" sz="2400" dirty="0" err="1" smtClean="0"/>
              <a:t>solution-öket</a:t>
            </a:r>
            <a:r>
              <a:rPr lang="hu-HU" sz="2400" dirty="0" smtClean="0"/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7376" y="3429000"/>
            <a:ext cx="5616624" cy="320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00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bg1"/>
                </a:solidFill>
              </a:rPr>
              <a:t>Csapattagok hozzáadása: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9512" y="184482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2400" dirty="0" smtClean="0"/>
              <a:t>Kétszer kell tagokat hozzáadni egyszer az accounthoz mégegyszer a a projectünkhöz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2924944"/>
            <a:ext cx="5128608" cy="368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12"/>
          <p:cNvSpPr txBox="1"/>
          <p:nvPr/>
        </p:nvSpPr>
        <p:spPr>
          <a:xfrm>
            <a:off x="1115616" y="5877272"/>
            <a:ext cx="365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Ezt még a projecten kivül lehet elérni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heade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0080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pPr algn="l"/>
            <a:r>
              <a:rPr lang="hu-HU" dirty="0" smtClean="0">
                <a:solidFill>
                  <a:schemeClr val="bg1"/>
                </a:solidFill>
              </a:rPr>
              <a:t>Csapattagok hozzáadása: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9512" y="1844824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hu-HU" sz="2400" dirty="0" smtClean="0"/>
              <a:t>Majd a projecten belül a Manage opcióra kattintva, hogy az aktuális projecthez is hozzáférhessenek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1115616" y="5877272"/>
            <a:ext cx="3657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Ezt még a projecten kivül lehet elérni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69392"/>
            <a:ext cx="7812360" cy="401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349</Words>
  <Application>Microsoft Office PowerPoint</Application>
  <PresentationFormat>Diavetítés a képernyőre (4:3 oldalarány)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Visual Studio Online</vt:lpstr>
      <vt:lpstr>Visual Studio Online?</vt:lpstr>
      <vt:lpstr>Szolgáltatásai, előnyei:</vt:lpstr>
      <vt:lpstr>Amit tudni kell</vt:lpstr>
      <vt:lpstr>Account létrehozása</vt:lpstr>
      <vt:lpstr>Account létrehozása</vt:lpstr>
      <vt:lpstr>Projekt létrehozása</vt:lpstr>
      <vt:lpstr>Csapattagok hozzáadása:</vt:lpstr>
      <vt:lpstr>Csapattagok hozzáadása:</vt:lpstr>
      <vt:lpstr>Kapcsolódás a szerverhez</vt:lpstr>
      <vt:lpstr>Kapcsolódás a szerverhez</vt:lpstr>
      <vt:lpstr>Check in</vt:lpstr>
      <vt:lpstr>Get the latest version</vt:lpstr>
      <vt:lpstr>Verziókövetés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Lacci .</dc:creator>
  <cp:lastModifiedBy>InformatikaTanszek</cp:lastModifiedBy>
  <cp:revision>32</cp:revision>
  <dcterms:created xsi:type="dcterms:W3CDTF">2014-02-25T18:36:52Z</dcterms:created>
  <dcterms:modified xsi:type="dcterms:W3CDTF">2014-02-27T06:59:31Z</dcterms:modified>
</cp:coreProperties>
</file>